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7" r:id="rId7"/>
    <p:sldId id="264" r:id="rId8"/>
    <p:sldId id="265" r:id="rId9"/>
    <p:sldId id="266" r:id="rId10"/>
    <p:sldId id="263" r:id="rId11"/>
  </p:sldIdLst>
  <p:sldSz cx="14630400" cy="8229600"/>
  <p:notesSz cx="8229600" cy="14630400"/>
  <p:embeddedFontLst>
    <p:embeddedFont>
      <p:font typeface="Epilogue"/>
      <p:regular r:id="rId13"/>
    </p:embeddedFont>
    <p:embeddedFont>
      <p:font typeface="Fraunces Medium"/>
      <p:regular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Bold" panose="02000000000000000000" pitchFamily="2" charset="0"/>
      <p:bold r:id="rId19"/>
    </p:embeddedFont>
    <p:embeddedFont>
      <p:font typeface="Roboto Medium" panose="02000000000000000000" pitchFamily="2" charset="0"/>
      <p:regular r:id="rId20"/>
      <p:italic r:id="rId21"/>
    </p:embeddedFont>
    <p:embeddedFont>
      <p:font typeface="Roboto Slab" pitchFamily="2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40" d="100"/>
          <a:sy n="40" d="100"/>
        </p:scale>
        <p:origin x="34" y="8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7861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Sentiment Analysis of Yelp Reviews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Exploring NLP to classify customer sentiment from Yelp reviews.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12111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19E877"/>
          </a:solidFill>
          <a:ln w="7620">
            <a:solidFill>
              <a:srgbClr val="4D4D5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18091" y="5253752"/>
            <a:ext cx="114300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4D4D51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LK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270040" y="5104209"/>
            <a:ext cx="22843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6E5E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Lahari Koppolu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9375"/>
            <a:ext cx="69776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Insights &amp; Conclusion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Keyword Trends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Negative: food, service, place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184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Positive: amazing, love, great, friendly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 NLP models yield actionable business feedback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Sentiment informs targeted service improvements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609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4098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Sentiment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97812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 feelings about businesses via reviews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4098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5973008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Classification Task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97812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Positive vs. negative sentiment using NLP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4098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10415111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Business Insights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97812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Leverage sentiment to drive improvements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Size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86,000+ Yelp reviews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Columns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Review text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Star ratings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Business &amp; user IDs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56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Text Cleaning &amp; Preprocessing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7339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3373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Clean Text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86381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Remove punctuation, stopwords, lowercase text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4453533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7130534" y="44535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94395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Calculate review text length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53366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7470815" y="5533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Tokenization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602408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Extract word tokens from text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39045"/>
            <a:ext cx="69831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Exploratory Data Analysis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88798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681776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Rating Distribution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3493" y="3887986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93493" y="4681776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Text Length Trends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795" y="3887986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06795" y="4681776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Word Frequency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0195" y="479465"/>
            <a:ext cx="11429405" cy="544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300"/>
              </a:lnSpc>
            </a:pPr>
            <a:r>
              <a:rPr lang="en-US" sz="3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Frequently </a:t>
            </a:r>
            <a:r>
              <a:rPr lang="en-US" sz="3600" dirty="0" err="1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Occuring</a:t>
            </a:r>
            <a:r>
              <a:rPr lang="en-US" sz="3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Words in  Negative and Positive Reviews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1670956" y="6430397"/>
            <a:ext cx="3872594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dirty="0" err="1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WordCloud</a:t>
            </a: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() Plot – Negative Reviews 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 rot="10800000" flipV="1">
            <a:off x="8754665" y="6374214"/>
            <a:ext cx="4370784" cy="351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000" dirty="0" err="1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WordClound</a:t>
            </a:r>
            <a:r>
              <a:rPr lang="en-US" sz="2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() Plot – Positive Reviews</a:t>
            </a: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7B6A2E-E7C9-3646-E54D-9ECC45351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94" y="1481852"/>
            <a:ext cx="5790605" cy="44421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0B58A4-3F90-03F1-CFD6-D1B4BAA0BE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5616" y="1485743"/>
            <a:ext cx="5974633" cy="44382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357" y="595074"/>
            <a:ext cx="11394519" cy="676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Insights from Negative and Positive Reviews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7357" y="1812250"/>
            <a:ext cx="2705100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Negative Reviews</a:t>
            </a:r>
            <a:endParaRPr lang="en-US" sz="2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357" y="2393752"/>
            <a:ext cx="6293882" cy="4231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7357" y="6868716"/>
            <a:ext cx="6293882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Frequent words like "place", "food", and "service" indicate areas needing improvement.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6782" y="1812250"/>
            <a:ext cx="2705100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Positive Reviews</a:t>
            </a:r>
            <a:endParaRPr lang="en-US" sz="21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6782" y="2393752"/>
            <a:ext cx="6293882" cy="43391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86782" y="6976229"/>
            <a:ext cx="6293882" cy="692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Words such as "great" and "love" dominate, reflecting customer satisfaction and positive experiences.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8066"/>
            <a:ext cx="1345561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Building and Evaluating Sentiment Classification Models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39252"/>
            <a:ext cx="3189803" cy="19714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267081" y="3539252"/>
            <a:ext cx="29063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Multinomial Naive Bayes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4267081" y="4384000"/>
            <a:ext cx="29063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Achieved 92.5% accuracy classifying 1 and 5 star reviews, with high precision and recall, especially for 5-star reviews.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3539252"/>
            <a:ext cx="3189803" cy="197143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930176" y="35392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TF-IDF Vectorizer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10930176" y="4029670"/>
            <a:ext cx="29064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Improved precision for 1-star reviews to 98%, but lowered 5-star precision to 85%, resulting in overall lower accuracy.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0195" y="479465"/>
            <a:ext cx="9995297" cy="544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Random Forest Classifier and Model Predictions</a:t>
            </a:r>
            <a:endParaRPr lang="en-US" sz="3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95" y="1481852"/>
            <a:ext cx="6492359" cy="44421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0195" y="6120051"/>
            <a:ext cx="2405182" cy="272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Random Forest Results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10195" y="6566773"/>
            <a:ext cx="6492359" cy="837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Achieved 88.9% accuracy with balanced precision and recall for both positive and negative reviews, showing potential for improved performance.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5466" y="1481852"/>
            <a:ext cx="6492359" cy="44421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35466" y="6120051"/>
            <a:ext cx="2179677" cy="272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 Predictions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7535466" y="6566773"/>
            <a:ext cx="6492359" cy="837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Multinomial Naive Bayes model accurately predicted star ratings for sample positive and negative reviews, demonstrating practical application of sentiment analysis.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610195" y="7757041"/>
            <a:ext cx="13410009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project highlights how text analysis and machine learning can extract meaningful insights from customer reviews to support business decisions.</a:t>
            </a: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340</Words>
  <Application>Microsoft Office PowerPoint</Application>
  <PresentationFormat>Custom</PresentationFormat>
  <Paragraphs>65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Roboto Slab</vt:lpstr>
      <vt:lpstr>Roboto Medium</vt:lpstr>
      <vt:lpstr>Roboto</vt:lpstr>
      <vt:lpstr>Epilogue</vt:lpstr>
      <vt:lpstr>Roboto Bold</vt:lpstr>
      <vt:lpstr>Fraunces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Lahari Koppolu</cp:lastModifiedBy>
  <cp:revision>3</cp:revision>
  <dcterms:created xsi:type="dcterms:W3CDTF">2025-05-23T22:15:50Z</dcterms:created>
  <dcterms:modified xsi:type="dcterms:W3CDTF">2025-05-23T22:50:01Z</dcterms:modified>
</cp:coreProperties>
</file>